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sldIdLst>
    <p:sldId id="256" r:id="rId5"/>
    <p:sldId id="264" r:id="rId6"/>
    <p:sldId id="262" r:id="rId7"/>
    <p:sldId id="265" r:id="rId8"/>
    <p:sldId id="266" r:id="rId9"/>
    <p:sldId id="268" r:id="rId10"/>
    <p:sldId id="270" r:id="rId11"/>
    <p:sldId id="271" r:id="rId12"/>
    <p:sldId id="272" r:id="rId13"/>
    <p:sldId id="269" r:id="rId14"/>
    <p:sldId id="259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Cloud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Local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Hybrid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Cloud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Local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Hybrid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Kickstarter Oracle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Kickstarting your </a:t>
            </a:r>
            <a:r>
              <a:rPr lang="en-US" dirty="0" err="1">
                <a:solidFill>
                  <a:srgbClr val="7CEBFF"/>
                </a:solidFill>
              </a:rPr>
              <a:t>kickstarter</a:t>
            </a:r>
            <a:r>
              <a:rPr lang="en-US" dirty="0">
                <a:solidFill>
                  <a:srgbClr val="7CEBFF"/>
                </a:solidFill>
              </a:rPr>
              <a:t> campaign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D49-6705-4930-9469-49921ACE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90C3C-990F-4D63-8DBD-357449317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7729A-2054-4F39-8D63-5FD0CEA00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31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Digital Communications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1337641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someone@example.com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6F0D-2E58-493B-AE81-782C679D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66F3-033F-42D4-AD99-7C5DDAE1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Meet the team.</a:t>
            </a:r>
          </a:p>
          <a:p>
            <a:r>
              <a:rPr lang="en-US" sz="3600" dirty="0"/>
              <a:t>Understand the market.</a:t>
            </a:r>
          </a:p>
          <a:p>
            <a:r>
              <a:rPr lang="en-US" sz="3600" dirty="0"/>
              <a:t>Meet Kickstarter-Oracle</a:t>
            </a:r>
          </a:p>
          <a:p>
            <a:r>
              <a:rPr lang="en-US" sz="3600" dirty="0"/>
              <a:t>Commercial viability.</a:t>
            </a:r>
          </a:p>
          <a:p>
            <a:r>
              <a:rPr lang="en-US" sz="3600" dirty="0"/>
              <a:t>Technological overview.</a:t>
            </a:r>
          </a:p>
        </p:txBody>
      </p:sp>
    </p:spTree>
    <p:extLst>
      <p:ext uri="{BB962C8B-B14F-4D97-AF65-F5344CB8AC3E}">
        <p14:creationId xmlns:p14="http://schemas.microsoft.com/office/powerpoint/2010/main" val="373185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The Team</a:t>
            </a:r>
          </a:p>
        </p:txBody>
      </p:sp>
    </p:spTree>
    <p:extLst>
      <p:ext uri="{BB962C8B-B14F-4D97-AF65-F5344CB8AC3E}">
        <p14:creationId xmlns:p14="http://schemas.microsoft.com/office/powerpoint/2010/main" val="419999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Understand the market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9AC6B2-06D0-4C3D-AF7A-AC9C3F2E9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55099"/>
            <a:ext cx="10629900" cy="3409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770709" y="5734594"/>
            <a:ext cx="9718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Current funding success rate ~</a:t>
            </a:r>
            <a:r>
              <a:rPr lang="en-US" sz="4000" b="1" dirty="0"/>
              <a:t>36%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943BC-424A-41B3-BFEC-597B01F8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885501"/>
            <a:ext cx="106299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4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Kickstarter oracle Mission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Kickstarter-oracle (KO) shall provide it’s customers with highly beneficial insights for improving their funding campaign. leveraging AI technology and past campaign information KO shall play a fundamental role in it’s customers funding success..</a:t>
            </a:r>
          </a:p>
          <a:p>
            <a:r>
              <a:rPr lang="en-US" sz="4000" dirty="0"/>
              <a:t>Our success criteria : KO customers funding success rate &gt;72%.</a:t>
            </a:r>
          </a:p>
        </p:txBody>
      </p:sp>
    </p:spTree>
    <p:extLst>
      <p:ext uri="{BB962C8B-B14F-4D97-AF65-F5344CB8AC3E}">
        <p14:creationId xmlns:p14="http://schemas.microsoft.com/office/powerpoint/2010/main" val="42649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Kickstarter oracle – commercial viability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KO shall charge it’s customers a 0.1% commission of money pledged (for successful campaign). </a:t>
            </a:r>
          </a:p>
          <a:p>
            <a:r>
              <a:rPr lang="en-US" sz="3200" dirty="0"/>
              <a:t>Based on a 10% initial adoption rate KO expected monthly income ~$400K (based on Oct 2018 funding statistics)</a:t>
            </a:r>
          </a:p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D35596-27E9-424A-814D-5B1160801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79"/>
          <a:stretch/>
        </p:blipFill>
        <p:spPr>
          <a:xfrm>
            <a:off x="196790" y="3951048"/>
            <a:ext cx="6781800" cy="2381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B4AD-287C-4A6C-B24B-81911C1AFB15}"/>
              </a:ext>
            </a:extLst>
          </p:cNvPr>
          <p:cNvSpPr txBox="1"/>
          <p:nvPr/>
        </p:nvSpPr>
        <p:spPr>
          <a:xfrm>
            <a:off x="1052468" y="6355500"/>
            <a:ext cx="745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Funds pledged for kickstarted projects ($M) </a:t>
            </a:r>
          </a:p>
        </p:txBody>
      </p:sp>
    </p:spTree>
    <p:extLst>
      <p:ext uri="{BB962C8B-B14F-4D97-AF65-F5344CB8AC3E}">
        <p14:creationId xmlns:p14="http://schemas.microsoft.com/office/powerpoint/2010/main" val="210248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Data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Initial data: approx. 500K lines, 45 columns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Data preparation activities: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Phrasing of a category column.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Split date columns into single columns per day/month/ year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Turn success/fail data into numerical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Drop missing creator lines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2811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5CAE-46A6-40B0-ADAC-6812EC91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Initial observations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19B67-F737-40E5-93BA-2B3228A2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 anchor="t">
            <a:normAutofit/>
          </a:bodyPr>
          <a:lstStyle/>
          <a:p>
            <a:r>
              <a:rPr lang="en-US" sz="2800" dirty="0"/>
              <a:t>Clear bias towards publishing and music projects.</a:t>
            </a:r>
          </a:p>
          <a:p>
            <a:r>
              <a:rPr lang="en-US" sz="2800" dirty="0"/>
              <a:t>High correlation factors between success and:</a:t>
            </a:r>
          </a:p>
          <a:p>
            <a:pPr lvl="1"/>
            <a:r>
              <a:rPr lang="en-US" sz="2600" dirty="0"/>
              <a:t>Category 0.32</a:t>
            </a:r>
          </a:p>
          <a:p>
            <a:pPr lvl="1"/>
            <a:r>
              <a:rPr lang="en-US" sz="2600" dirty="0"/>
              <a:t>Staff pick 0.26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66153BC-40AD-44A7-ACF7-770AE0F0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70" y="1917444"/>
            <a:ext cx="5104097" cy="494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3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5CAE-46A6-40B0-ADAC-6812EC91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Initial observations- Continued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19B67-F737-40E5-93BA-2B3228A2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26" y="2078896"/>
            <a:ext cx="5051963" cy="3678303"/>
          </a:xfrm>
        </p:spPr>
        <p:txBody>
          <a:bodyPr anchor="t">
            <a:normAutofit lnSpcReduction="10000"/>
          </a:bodyPr>
          <a:lstStyle/>
          <a:p>
            <a:r>
              <a:rPr lang="en-US" sz="2800" dirty="0"/>
              <a:t>Most failures are attributed to lack of interest and not a funding failure</a:t>
            </a:r>
          </a:p>
          <a:p>
            <a:r>
              <a:rPr lang="en-US" sz="2800" dirty="0"/>
              <a:t>Successes distribute exponentially from target (i.e. target could have been set higher?)</a:t>
            </a:r>
          </a:p>
          <a:p>
            <a:r>
              <a:rPr lang="en-US" sz="2800" dirty="0"/>
              <a:t>Need to understand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4CF39-7B54-494B-8ED5-77A093E17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89" y="1976209"/>
            <a:ext cx="6471102" cy="479148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1A26DF-E62D-401B-AB81-1450B3A7023F}"/>
              </a:ext>
            </a:extLst>
          </p:cNvPr>
          <p:cNvCxnSpPr/>
          <p:nvPr/>
        </p:nvCxnSpPr>
        <p:spPr>
          <a:xfrm>
            <a:off x="4752622" y="4289778"/>
            <a:ext cx="2946400" cy="1569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80749C-26E3-48E2-9807-E1A6C2A0A9C0}"/>
              </a:ext>
            </a:extLst>
          </p:cNvPr>
          <p:cNvCxnSpPr/>
          <p:nvPr/>
        </p:nvCxnSpPr>
        <p:spPr>
          <a:xfrm>
            <a:off x="4357396" y="2789853"/>
            <a:ext cx="1567543" cy="886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E0F839-AF31-49FA-8929-49BDC64942DB}"/>
              </a:ext>
            </a:extLst>
          </p:cNvPr>
          <p:cNvCxnSpPr/>
          <p:nvPr/>
        </p:nvCxnSpPr>
        <p:spPr>
          <a:xfrm>
            <a:off x="4752622" y="5290457"/>
            <a:ext cx="6621394" cy="746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9235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Dividend design</Template>
  <TotalTime>0</TotalTime>
  <Words>256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Gill Sans MT</vt:lpstr>
      <vt:lpstr>Wingdings 2</vt:lpstr>
      <vt:lpstr>Dividend</vt:lpstr>
      <vt:lpstr>Kickstarter Oracle</vt:lpstr>
      <vt:lpstr>Content</vt:lpstr>
      <vt:lpstr>The Team</vt:lpstr>
      <vt:lpstr>Understand the market</vt:lpstr>
      <vt:lpstr>Kickstarter oracle Mission statement</vt:lpstr>
      <vt:lpstr>Kickstarter oracle – commercial viability</vt:lpstr>
      <vt:lpstr>Data handling</vt:lpstr>
      <vt:lpstr>Initial observations</vt:lpstr>
      <vt:lpstr>Initial observations- Continued</vt:lpstr>
      <vt:lpstr>PowerPoint Presentation</vt:lpstr>
      <vt:lpstr>Digital Communications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2018-12-07T06:47:16Z</dcterms:created>
  <dcterms:modified xsi:type="dcterms:W3CDTF">2018-12-08T13:19:36Z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